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84" r:id="rId2"/>
    <p:sldId id="256" r:id="rId3"/>
    <p:sldId id="269" r:id="rId4"/>
    <p:sldId id="277" r:id="rId5"/>
    <p:sldId id="272" r:id="rId6"/>
    <p:sldId id="273" r:id="rId7"/>
    <p:sldId id="278" r:id="rId8"/>
    <p:sldId id="279" r:id="rId9"/>
    <p:sldId id="280" r:id="rId10"/>
    <p:sldId id="274" r:id="rId11"/>
    <p:sldId id="275" r:id="rId12"/>
    <p:sldId id="276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F157158-C943-440E-959F-58379F78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83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887F5F-B67B-4F16-B100-A748B74EA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74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8051-CC15-405D-84A1-F9ADA07B7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BF0A-A4E0-47F2-A418-32F805893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65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4790-35AC-48FF-9863-258EECEC4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00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908-1A17-4768-9A00-FE2427FD1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63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15BB-BCE6-42AD-8618-563C7511B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53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9DCC-CFED-40BE-9CA9-3122594E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36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A77C-421B-45A5-896F-F600D5A96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7E51-B231-4D39-90DB-F1F0DDE5F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54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8FB7-866B-45AC-A19A-0D0A9770D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6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7395-9FD9-43B7-8D18-F3D851BE0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2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9487-6148-4224-8777-A35670C24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6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71AC6-FB38-4D10-89F7-BC748930B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94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52ED537-4613-4F94-9C73-D2FBC7D98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DSC_135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096250" cy="5410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15816" y="1988840"/>
            <a:ext cx="17281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132856"/>
            <a:ext cx="165618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3501008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645024"/>
            <a:ext cx="13681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988840"/>
            <a:ext cx="57606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5"/>
            <a:ext cx="8568951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768751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Рефлексия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Вы выберите начало высказывания и продолжите его.</a:t>
            </a:r>
            <a:endParaRPr lang="ru-RU" dirty="0" smtClean="0"/>
          </a:p>
          <a:p>
            <a:r>
              <a:rPr lang="ru-RU" dirty="0" smtClean="0"/>
              <a:t>Мне было интересно…</a:t>
            </a:r>
          </a:p>
          <a:p>
            <a:r>
              <a:rPr lang="ru-RU" dirty="0" smtClean="0"/>
              <a:t>Мне было трудно…</a:t>
            </a:r>
          </a:p>
          <a:p>
            <a:r>
              <a:rPr lang="ru-RU" dirty="0" smtClean="0"/>
              <a:t>Сегодня я узнал…</a:t>
            </a:r>
          </a:p>
          <a:p>
            <a:r>
              <a:rPr lang="ru-RU" dirty="0" smtClean="0"/>
              <a:t>Я научился...</a:t>
            </a:r>
          </a:p>
          <a:p>
            <a:r>
              <a:rPr lang="ru-RU" dirty="0" smtClean="0"/>
              <a:t>У меня настроение…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§  – «3»;</a:t>
            </a:r>
          </a:p>
          <a:p>
            <a:r>
              <a:rPr lang="ru-RU" dirty="0" smtClean="0"/>
              <a:t>Выполнить тест по теме «Моллюски» на образовательной платформе </a:t>
            </a:r>
            <a:r>
              <a:rPr lang="ru-RU" dirty="0" err="1" smtClean="0"/>
              <a:t>Якласс</a:t>
            </a:r>
            <a:r>
              <a:rPr lang="ru-RU" dirty="0" smtClean="0"/>
              <a:t> – «4» и «5».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3042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2051720" y="2420938"/>
            <a:ext cx="5976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0" y="404664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6000" dirty="0"/>
              <a:t>Тип </a:t>
            </a:r>
            <a:r>
              <a:rPr lang="ru-RU" sz="6000" dirty="0" smtClean="0"/>
              <a:t>Моллюски. Многообразие моллюсков</a:t>
            </a:r>
            <a:endParaRPr lang="ru-RU" sz="6000" dirty="0"/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2267744" y="692696"/>
            <a:ext cx="6624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 </a:t>
            </a:r>
          </a:p>
        </p:txBody>
      </p:sp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1036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89654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Цель урока</a:t>
            </a:r>
            <a:r>
              <a:rPr lang="ru-RU" dirty="0" smtClean="0"/>
              <a:t>: </a:t>
            </a:r>
          </a:p>
          <a:p>
            <a:pPr algn="just">
              <a:buNone/>
            </a:pPr>
            <a:r>
              <a:rPr lang="ru-RU" dirty="0" smtClean="0"/>
              <a:t>закрепить полученные знания о многообразии моллюсков; </a:t>
            </a:r>
          </a:p>
          <a:p>
            <a:pPr algn="just">
              <a:buNone/>
            </a:pPr>
            <a:r>
              <a:rPr lang="ru-RU" dirty="0" smtClean="0"/>
              <a:t>сравнить между собой классы  моллюсков; </a:t>
            </a:r>
          </a:p>
          <a:p>
            <a:pPr algn="just">
              <a:buNone/>
            </a:pPr>
            <a:r>
              <a:rPr lang="ru-RU" dirty="0" smtClean="0"/>
              <a:t>выяснить значение моллюсков в природе и жизни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Классификация моллюсков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4941888"/>
            <a:ext cx="2232025" cy="1117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83038" y="4652963"/>
            <a:ext cx="1389062" cy="1800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03350" y="1412875"/>
            <a:ext cx="662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Количество видов более 130 тысяч.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635375" y="1989138"/>
            <a:ext cx="1873250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Тип Моллюски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55650" y="3573463"/>
            <a:ext cx="16557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Класс</a:t>
            </a:r>
          </a:p>
          <a:p>
            <a:pPr algn="ctr"/>
            <a:r>
              <a:rPr lang="ru-RU"/>
              <a:t>Брюхоногие</a:t>
            </a:r>
          </a:p>
          <a:p>
            <a:pPr algn="ctr"/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 rot="-10792998" flipH="1" flipV="1">
            <a:off x="177800" y="6329363"/>
            <a:ext cx="193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779838" y="3573463"/>
            <a:ext cx="17287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Класс</a:t>
            </a:r>
          </a:p>
          <a:p>
            <a:pPr algn="ctr"/>
            <a:r>
              <a:rPr lang="ru-RU"/>
              <a:t>Двустворчатые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516688" y="3573463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588125" y="3573463"/>
            <a:ext cx="16557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Класс</a:t>
            </a:r>
          </a:p>
          <a:p>
            <a:pPr algn="ctr"/>
            <a:r>
              <a:rPr lang="ru-RU"/>
              <a:t>Головоногие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1835150" y="2924175"/>
            <a:ext cx="22320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643438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292725" y="2924175"/>
            <a:ext cx="216058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31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16688" y="4827588"/>
            <a:ext cx="2016125" cy="1408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Класс Брюхоногие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0425" y="3532188"/>
            <a:ext cx="2808288" cy="210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16238" y="1211263"/>
            <a:ext cx="2663825" cy="21923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7025" y="2997200"/>
            <a:ext cx="2054225" cy="2736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1944688" cy="14970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83050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238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95288" y="1773238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Малый прудовик</a:t>
            </a: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6516688" y="2852738"/>
            <a:ext cx="215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Большой прудовик</a:t>
            </a: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3132138" y="3429000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Голый слизень</a:t>
            </a: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6011863" y="5661025"/>
            <a:ext cx="273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Виноградная улитка</a:t>
            </a:r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2987675" y="6021388"/>
            <a:ext cx="252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Катушка</a:t>
            </a: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395288" y="5805488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Ахатиниды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Класс Двустворчатые.</a:t>
            </a:r>
          </a:p>
        </p:txBody>
      </p:sp>
      <p:pic>
        <p:nvPicPr>
          <p:cNvPr id="1126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2190750" cy="17049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88125" y="2492375"/>
            <a:ext cx="2105025" cy="14001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59563" y="4797425"/>
            <a:ext cx="2016125" cy="1057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3789363"/>
            <a:ext cx="2663825" cy="1768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30241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337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395288" y="2636838"/>
            <a:ext cx="208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Мидии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3348038" y="3141663"/>
            <a:ext cx="2303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Устрица</a:t>
            </a:r>
          </a:p>
        </p:txBody>
      </p:sp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6516688" y="1916113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Лима</a:t>
            </a:r>
          </a:p>
        </p:txBody>
      </p:sp>
      <p:sp>
        <p:nvSpPr>
          <p:cNvPr id="11277" name="Text Box 20"/>
          <p:cNvSpPr txBox="1">
            <a:spLocks noChangeArrowheads="1"/>
          </p:cNvSpPr>
          <p:nvPr/>
        </p:nvSpPr>
        <p:spPr bwMode="auto">
          <a:xfrm>
            <a:off x="323850" y="5589588"/>
            <a:ext cx="259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Беззубка</a:t>
            </a:r>
          </a:p>
        </p:txBody>
      </p:sp>
      <p:sp>
        <p:nvSpPr>
          <p:cNvPr id="11278" name="Text Box 21"/>
          <p:cNvSpPr txBox="1">
            <a:spLocks noChangeArrowheads="1"/>
          </p:cNvSpPr>
          <p:nvPr/>
        </p:nvSpPr>
        <p:spPr bwMode="auto">
          <a:xfrm>
            <a:off x="6659563" y="3860800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Жемчужница</a:t>
            </a:r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6659563" y="587692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Перловица</a:t>
            </a:r>
          </a:p>
        </p:txBody>
      </p:sp>
      <p:sp>
        <p:nvSpPr>
          <p:cNvPr id="11280" name="Text Box 23"/>
          <p:cNvSpPr txBox="1">
            <a:spLocks noChangeArrowheads="1"/>
          </p:cNvSpPr>
          <p:nvPr/>
        </p:nvSpPr>
        <p:spPr bwMode="auto">
          <a:xfrm>
            <a:off x="3348038" y="6021388"/>
            <a:ext cx="302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Морской гребешок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Класс Головоногие.</a:t>
            </a: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64163" y="1125538"/>
            <a:ext cx="1638300" cy="1714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48488" y="333375"/>
            <a:ext cx="1800225" cy="1171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48488" y="1700213"/>
            <a:ext cx="1835150" cy="13763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68538" y="1700213"/>
            <a:ext cx="2270125" cy="15255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1958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933825"/>
            <a:ext cx="28082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223361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1914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1816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716338"/>
            <a:ext cx="18335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1116013" y="6165850"/>
            <a:ext cx="295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Каракатицы</a:t>
            </a:r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6011863" y="3141663"/>
            <a:ext cx="252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Осьминоги</a:t>
            </a:r>
          </a:p>
        </p:txBody>
      </p:sp>
      <p:sp>
        <p:nvSpPr>
          <p:cNvPr id="12303" name="Text Box 22"/>
          <p:cNvSpPr txBox="1">
            <a:spLocks noChangeArrowheads="1"/>
          </p:cNvSpPr>
          <p:nvPr/>
        </p:nvSpPr>
        <p:spPr bwMode="auto">
          <a:xfrm>
            <a:off x="5651500" y="6165850"/>
            <a:ext cx="3097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Кальмары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450</TotalTime>
  <Words>135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Круги</vt:lpstr>
      <vt:lpstr>Слайд 1</vt:lpstr>
      <vt:lpstr>Слайд 2</vt:lpstr>
      <vt:lpstr>Слайд 3</vt:lpstr>
      <vt:lpstr>Классификация моллюсков</vt:lpstr>
      <vt:lpstr>Слайд 5</vt:lpstr>
      <vt:lpstr>Слайд 6</vt:lpstr>
      <vt:lpstr>Класс Брюхоногие</vt:lpstr>
      <vt:lpstr>Класс Двустворчатые.</vt:lpstr>
      <vt:lpstr>Класс Головоногие.</vt:lpstr>
      <vt:lpstr>Слайд 10</vt:lpstr>
      <vt:lpstr>Слайд 11</vt:lpstr>
      <vt:lpstr>Слайд 12</vt:lpstr>
      <vt:lpstr>Слайд 13</vt:lpstr>
      <vt:lpstr>Домашнее задание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23</cp:revision>
  <dcterms:created xsi:type="dcterms:W3CDTF">1601-01-01T00:00:00Z</dcterms:created>
  <dcterms:modified xsi:type="dcterms:W3CDTF">2019-11-20T07:48:07Z</dcterms:modified>
</cp:coreProperties>
</file>